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9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2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94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8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5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0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2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5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96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6187D8-B32D-4D1A-8C48-A15933DD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video game screen with a red object on a rope">
            <a:extLst>
              <a:ext uri="{FF2B5EF4-FFF2-40B4-BE49-F238E27FC236}">
                <a16:creationId xmlns:a16="http://schemas.microsoft.com/office/drawing/2014/main" id="{01F47D1D-1D5E-ACBE-19E0-666083C7C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-1" r="22987" b="259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19BB32-A409-4C93-9090-8BDDC45E5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74D9C-8801-6315-E817-4A4058D65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314" y="1088571"/>
            <a:ext cx="9958356" cy="2050908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Budget Spiderman</a:t>
            </a:r>
            <a:endParaRPr lang="da-DK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D70DB-1943-4E5C-A1B6-D49DFE44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77195"/>
            <a:ext cx="12192000" cy="2180805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0C27F-1BE1-8569-52FF-6EBA6D1FF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572000"/>
            <a:ext cx="9874429" cy="126304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Christian Petersen</a:t>
            </a:r>
            <a:endParaRPr lang="da-DK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">
            <a:extLst>
              <a:ext uri="{FF2B5EF4-FFF2-40B4-BE49-F238E27FC236}">
                <a16:creationId xmlns:a16="http://schemas.microsoft.com/office/drawing/2014/main" id="{079D9B1B-423F-3439-216A-8651F429F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9" y="333423"/>
            <a:ext cx="7292622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1AA70-F6AA-9FFD-4649-8435B90B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6370"/>
            <a:ext cx="1790700" cy="624255"/>
          </a:xfrm>
        </p:spPr>
        <p:txBody>
          <a:bodyPr>
            <a:normAutofit fontScale="90000"/>
          </a:bodyPr>
          <a:lstStyle/>
          <a:p>
            <a:r>
              <a:rPr lang="en-US" dirty="0"/>
              <a:t>Idea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6522-EEEC-2A2F-536F-3F6AF613C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60899"/>
            <a:ext cx="10706100" cy="2197101"/>
          </a:xfrm>
        </p:spPr>
        <p:txBody>
          <a:bodyPr>
            <a:normAutofit/>
          </a:bodyPr>
          <a:lstStyle/>
          <a:p>
            <a:r>
              <a:rPr lang="en-US" dirty="0"/>
              <a:t>An endless runner, not like subway surfers, but more 3D traversal and physics based.</a:t>
            </a:r>
          </a:p>
          <a:p>
            <a:r>
              <a:rPr lang="en-US" dirty="0"/>
              <a:t>Player has first person control and swings away from a “wave” that is chasing the player into a narrow set of prefabs that randomly get chosen to spawn one after another.</a:t>
            </a:r>
          </a:p>
          <a:p>
            <a:r>
              <a:rPr lang="en-US" dirty="0"/>
              <a:t>GOAL: Get as much score as possible or swing forever.</a:t>
            </a:r>
            <a:endParaRPr lang="da-DK" dirty="0"/>
          </a:p>
        </p:txBody>
      </p:sp>
      <p:pic>
        <p:nvPicPr>
          <p:cNvPr id="7" name="Picture 6" descr="A video game of people jumping from a pole">
            <a:extLst>
              <a:ext uri="{FF2B5EF4-FFF2-40B4-BE49-F238E27FC236}">
                <a16:creationId xmlns:a16="http://schemas.microsoft.com/office/drawing/2014/main" id="{6C179B23-D0B0-D96F-1CD8-0DF33AF92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8352" r="23428" b="6634"/>
          <a:stretch/>
        </p:blipFill>
        <p:spPr>
          <a:xfrm>
            <a:off x="476249" y="1486422"/>
            <a:ext cx="3674291" cy="2533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FB9073-FD41-F529-FEF0-651C8A9E3D0F}"/>
              </a:ext>
            </a:extLst>
          </p:cNvPr>
          <p:cNvSpPr txBox="1"/>
          <p:nvPr/>
        </p:nvSpPr>
        <p:spPr>
          <a:xfrm>
            <a:off x="205195" y="4020025"/>
            <a:ext cx="421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Source: </a:t>
            </a:r>
          </a:p>
          <a:p>
            <a:r>
              <a:rPr lang="en-US" sz="700" dirty="0"/>
              <a:t>https://www.avclub.com/30-years-ago-bionic-commando-proved-video-game-grappli-1827755958</a:t>
            </a:r>
            <a:endParaRPr lang="da-DK" sz="7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855C2B-D2F1-5AAF-12AE-8C7BB9FFBE07}"/>
              </a:ext>
            </a:extLst>
          </p:cNvPr>
          <p:cNvCxnSpPr>
            <a:cxnSpLocks/>
          </p:cNvCxnSpPr>
          <p:nvPr/>
        </p:nvCxnSpPr>
        <p:spPr>
          <a:xfrm>
            <a:off x="740569" y="1185862"/>
            <a:ext cx="394811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50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66E5-302A-B62F-C320-2D93405B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178"/>
            <a:ext cx="2647950" cy="68048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Features</a:t>
            </a:r>
            <a:endParaRPr lang="da-DK" dirty="0"/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D69DF1AC-3EC8-A7B7-FFCB-D94FD2CF5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671" y="75361"/>
            <a:ext cx="4066035" cy="881265"/>
          </a:xfrm>
          <a:effectLst>
            <a:softEdge rad="29210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Random Selection of prefab levels with spacing between, forever</a:t>
            </a:r>
          </a:p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05D91-E3C7-4F0B-7D9B-C5F863862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0" t="15263" r="6435" b="28258"/>
          <a:stretch/>
        </p:blipFill>
        <p:spPr>
          <a:xfrm>
            <a:off x="7469249" y="368390"/>
            <a:ext cx="4066035" cy="61864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247599-280A-CF09-F514-4652DBF4D594}"/>
              </a:ext>
            </a:extLst>
          </p:cNvPr>
          <p:cNvSpPr txBox="1">
            <a:spLocks/>
          </p:cNvSpPr>
          <p:nvPr/>
        </p:nvSpPr>
        <p:spPr>
          <a:xfrm>
            <a:off x="8369300" y="0"/>
            <a:ext cx="2273300" cy="404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Score counting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EC681B-63B9-BD7A-9DD3-26849798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249" y="3106328"/>
            <a:ext cx="4066034" cy="338328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B8D916-3355-E524-4BBF-9450FF931413}"/>
              </a:ext>
            </a:extLst>
          </p:cNvPr>
          <p:cNvSpPr txBox="1">
            <a:spLocks/>
          </p:cNvSpPr>
          <p:nvPr/>
        </p:nvSpPr>
        <p:spPr>
          <a:xfrm>
            <a:off x="8369300" y="2627417"/>
            <a:ext cx="2273300" cy="404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Game Loop (Death)</a:t>
            </a:r>
            <a:endParaRPr lang="da-DK" dirty="0"/>
          </a:p>
        </p:txBody>
      </p:sp>
      <p:pic>
        <p:nvPicPr>
          <p:cNvPr id="13" name="Picture 12" descr="A video game screen shot of a wooden beam">
            <a:extLst>
              <a:ext uri="{FF2B5EF4-FFF2-40B4-BE49-F238E27FC236}">
                <a16:creationId xmlns:a16="http://schemas.microsoft.com/office/drawing/2014/main" id="{082DE799-5EE7-2026-5A3B-E0240572C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3429000"/>
            <a:ext cx="5086350" cy="3169448"/>
          </a:xfrm>
          <a:prstGeom prst="rect">
            <a:avLst/>
          </a:prstGeom>
        </p:spPr>
      </p:pic>
      <p:sp useBgFill="1">
        <p:nvSpPr>
          <p:cNvPr id="14" name="Content Placeholder 2">
            <a:extLst>
              <a:ext uri="{FF2B5EF4-FFF2-40B4-BE49-F238E27FC236}">
                <a16:creationId xmlns:a16="http://schemas.microsoft.com/office/drawing/2014/main" id="{A22D4317-9BB0-869A-5F27-D9FBA6AF821D}"/>
              </a:ext>
            </a:extLst>
          </p:cNvPr>
          <p:cNvSpPr txBox="1">
            <a:spLocks/>
          </p:cNvSpPr>
          <p:nvPr/>
        </p:nvSpPr>
        <p:spPr>
          <a:xfrm>
            <a:off x="1023935" y="5817746"/>
            <a:ext cx="2407223" cy="428624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1143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Grappling Mechanic</a:t>
            </a:r>
            <a:endParaRPr lang="da-DK" dirty="0"/>
          </a:p>
        </p:txBody>
      </p:sp>
      <p:sp useBgFill="1">
        <p:nvSpPr>
          <p:cNvPr id="15" name="Content Placeholder 2">
            <a:extLst>
              <a:ext uri="{FF2B5EF4-FFF2-40B4-BE49-F238E27FC236}">
                <a16:creationId xmlns:a16="http://schemas.microsoft.com/office/drawing/2014/main" id="{429415C7-FCD4-CAFA-C396-61CC09124C47}"/>
              </a:ext>
            </a:extLst>
          </p:cNvPr>
          <p:cNvSpPr txBox="1">
            <a:spLocks/>
          </p:cNvSpPr>
          <p:nvPr/>
        </p:nvSpPr>
        <p:spPr>
          <a:xfrm>
            <a:off x="2841753" y="3874294"/>
            <a:ext cx="2597022" cy="404812"/>
          </a:xfrm>
          <a:prstGeom prst="rect">
            <a:avLst/>
          </a:prstGeom>
          <a:effectLst>
            <a:softEdge rad="114300"/>
          </a:effectLst>
        </p:spPr>
        <p:txBody>
          <a:bodyPr vert="horz" lIns="91440" tIns="45720" rIns="91440" bIns="45720" numCol="1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Wave chasing player</a:t>
            </a:r>
            <a:endParaRPr lang="da-DK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949FCF1-A668-10CC-6E3A-9D9F4DD1CC5A}"/>
              </a:ext>
            </a:extLst>
          </p:cNvPr>
          <p:cNvSpPr txBox="1">
            <a:spLocks/>
          </p:cNvSpPr>
          <p:nvPr/>
        </p:nvSpPr>
        <p:spPr>
          <a:xfrm>
            <a:off x="8369300" y="1258208"/>
            <a:ext cx="2273300" cy="404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Speed Counter</a:t>
            </a:r>
            <a:endParaRPr lang="da-DK" dirty="0"/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A915393E-2676-3E53-4316-FC6BC6F33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66" y="1714359"/>
            <a:ext cx="3276600" cy="590550"/>
          </a:xfrm>
          <a:prstGeom prst="rect">
            <a:avLst/>
          </a:prstGeom>
        </p:spPr>
      </p:pic>
      <p:sp>
        <p:nvSpPr>
          <p:cNvPr id="22" name="Cross 21">
            <a:extLst>
              <a:ext uri="{FF2B5EF4-FFF2-40B4-BE49-F238E27FC236}">
                <a16:creationId xmlns:a16="http://schemas.microsoft.com/office/drawing/2014/main" id="{F0EC2FBF-9218-C821-CCA0-1F7F1BD7B18E}"/>
              </a:ext>
            </a:extLst>
          </p:cNvPr>
          <p:cNvSpPr/>
          <p:nvPr/>
        </p:nvSpPr>
        <p:spPr>
          <a:xfrm>
            <a:off x="9373943" y="1038378"/>
            <a:ext cx="256645" cy="256645"/>
          </a:xfrm>
          <a:prstGeom prst="plus">
            <a:avLst>
              <a:gd name="adj" fmla="val 3663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59833EEA-36C4-A0E0-BA01-F12EB020C346}"/>
              </a:ext>
            </a:extLst>
          </p:cNvPr>
          <p:cNvSpPr/>
          <p:nvPr/>
        </p:nvSpPr>
        <p:spPr>
          <a:xfrm>
            <a:off x="9373943" y="2437680"/>
            <a:ext cx="256645" cy="256645"/>
          </a:xfrm>
          <a:prstGeom prst="plus">
            <a:avLst>
              <a:gd name="adj" fmla="val 3663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9" name="Picture 38" descr="A grid with a blue sky">
            <a:extLst>
              <a:ext uri="{FF2B5EF4-FFF2-40B4-BE49-F238E27FC236}">
                <a16:creationId xmlns:a16="http://schemas.microsoft.com/office/drawing/2014/main" id="{E1F4BFB7-F901-C107-3DC5-C5ADBE1D9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71" y="825942"/>
            <a:ext cx="4355453" cy="220628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D22AB3-5276-1023-0313-AEBDE51E6A3B}"/>
              </a:ext>
            </a:extLst>
          </p:cNvPr>
          <p:cNvCxnSpPr>
            <a:cxnSpLocks/>
          </p:cNvCxnSpPr>
          <p:nvPr/>
        </p:nvCxnSpPr>
        <p:spPr>
          <a:xfrm>
            <a:off x="740569" y="1185862"/>
            <a:ext cx="1842611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3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9A2F-4025-096D-DB8C-D7F5136D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3667125" cy="55758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GUI </a:t>
            </a:r>
            <a:r>
              <a:rPr lang="en-US" sz="2200" dirty="0"/>
              <a:t>&amp;</a:t>
            </a:r>
            <a:r>
              <a:rPr lang="en-US" dirty="0"/>
              <a:t> Controls</a:t>
            </a:r>
            <a:endParaRPr lang="da-DK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118482-EA0B-3DC3-8C75-E2A27E828CF2}"/>
              </a:ext>
            </a:extLst>
          </p:cNvPr>
          <p:cNvGrpSpPr/>
          <p:nvPr/>
        </p:nvGrpSpPr>
        <p:grpSpPr>
          <a:xfrm>
            <a:off x="4179152" y="1317775"/>
            <a:ext cx="3136901" cy="1447800"/>
            <a:chOff x="761999" y="1220883"/>
            <a:chExt cx="3136901" cy="1447800"/>
          </a:xfrm>
        </p:grpSpPr>
        <p:pic>
          <p:nvPicPr>
            <p:cNvPr id="5" name="Picture 4" descr="A screen shot of a video game">
              <a:extLst>
                <a:ext uri="{FF2B5EF4-FFF2-40B4-BE49-F238E27FC236}">
                  <a16:creationId xmlns:a16="http://schemas.microsoft.com/office/drawing/2014/main" id="{6653FEDA-4271-F0F2-117C-5BBD12459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1" t="22048" r="7048" b="18960"/>
            <a:stretch/>
          </p:blipFill>
          <p:spPr>
            <a:xfrm>
              <a:off x="761999" y="1717498"/>
              <a:ext cx="3136901" cy="951185"/>
            </a:xfrm>
            <a:prstGeom prst="rect">
              <a:avLst/>
            </a:prstGeom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1FD430F0-D281-98CB-2C56-5785DCFA19B5}"/>
                </a:ext>
              </a:extLst>
            </p:cNvPr>
            <p:cNvSpPr txBox="1">
              <a:spLocks/>
            </p:cNvSpPr>
            <p:nvPr/>
          </p:nvSpPr>
          <p:spPr>
            <a:xfrm>
              <a:off x="1132120" y="1220883"/>
              <a:ext cx="2273300" cy="4048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Font typeface="Neue Haas Grotesk Text Pro" panose="020B0504020202020204" pitchFamily="34" charset="0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292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Start Screen</a:t>
              </a:r>
              <a:endParaRPr lang="da-DK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191BC5-466B-53A8-DE66-F9866944766B}"/>
              </a:ext>
            </a:extLst>
          </p:cNvPr>
          <p:cNvGrpSpPr/>
          <p:nvPr/>
        </p:nvGrpSpPr>
        <p:grpSpPr>
          <a:xfrm>
            <a:off x="523312" y="1304308"/>
            <a:ext cx="2656481" cy="2116878"/>
            <a:chOff x="761999" y="3399913"/>
            <a:chExt cx="2656481" cy="2116878"/>
          </a:xfrm>
          <a:noFill/>
        </p:grpSpPr>
        <p:pic>
          <p:nvPicPr>
            <p:cNvPr id="8" name="Picture 7" descr="A screen shot of a video game">
              <a:extLst>
                <a:ext uri="{FF2B5EF4-FFF2-40B4-BE49-F238E27FC236}">
                  <a16:creationId xmlns:a16="http://schemas.microsoft.com/office/drawing/2014/main" id="{6B3D7B3E-B229-8905-44E0-03531DC1F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29" r="41999" b="94386"/>
            <a:stretch/>
          </p:blipFill>
          <p:spPr>
            <a:xfrm>
              <a:off x="761999" y="3859038"/>
              <a:ext cx="2656481" cy="45526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Picture 9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17BE28CA-4DE9-F790-7F88-D3F08622F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3" t="45246" r="47700" b="46824"/>
            <a:stretch/>
          </p:blipFill>
          <p:spPr>
            <a:xfrm>
              <a:off x="1829244" y="4449588"/>
              <a:ext cx="488506" cy="476652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" name="Picture 11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B5455F70-F1FE-93D0-C8D2-0D867F1EB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8" t="92426" r="69622"/>
            <a:stretch/>
          </p:blipFill>
          <p:spPr>
            <a:xfrm>
              <a:off x="1071562" y="5061526"/>
              <a:ext cx="2003869" cy="45526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AC7C287E-DE60-4AE9-FCE7-69D8A4485D56}"/>
                </a:ext>
              </a:extLst>
            </p:cNvPr>
            <p:cNvSpPr txBox="1">
              <a:spLocks/>
            </p:cNvSpPr>
            <p:nvPr/>
          </p:nvSpPr>
          <p:spPr>
            <a:xfrm>
              <a:off x="953589" y="3399913"/>
              <a:ext cx="2273300" cy="40481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Font typeface="Neue Haas Grotesk Text Pro" panose="020B0504020202020204" pitchFamily="34" charset="0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292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UI Stats</a:t>
              </a:r>
              <a:endParaRPr lang="da-DK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3750EF-BB1B-77C4-117D-61687A5FDFDB}"/>
              </a:ext>
            </a:extLst>
          </p:cNvPr>
          <p:cNvGrpSpPr/>
          <p:nvPr/>
        </p:nvGrpSpPr>
        <p:grpSpPr>
          <a:xfrm>
            <a:off x="4601360" y="3270730"/>
            <a:ext cx="2352788" cy="3226778"/>
            <a:chOff x="4672845" y="3454226"/>
            <a:chExt cx="2352788" cy="3226778"/>
          </a:xfrm>
        </p:grpSpPr>
        <p:pic>
          <p:nvPicPr>
            <p:cNvPr id="15" name="Picture 14" descr="A screenshot of a video game">
              <a:extLst>
                <a:ext uri="{FF2B5EF4-FFF2-40B4-BE49-F238E27FC236}">
                  <a16:creationId xmlns:a16="http://schemas.microsoft.com/office/drawing/2014/main" id="{900D1A89-4C0B-308D-69B3-CB56DCD1E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8" t="1369" r="8895" b="1160"/>
            <a:stretch/>
          </p:blipFill>
          <p:spPr>
            <a:xfrm>
              <a:off x="4672845" y="3884666"/>
              <a:ext cx="2352788" cy="279633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994DF04C-CE3C-0E39-FC1A-DC3B170A6400}"/>
                </a:ext>
              </a:extLst>
            </p:cNvPr>
            <p:cNvSpPr txBox="1">
              <a:spLocks/>
            </p:cNvSpPr>
            <p:nvPr/>
          </p:nvSpPr>
          <p:spPr>
            <a:xfrm>
              <a:off x="4712589" y="3454226"/>
              <a:ext cx="2273300" cy="4048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Font typeface="Neue Haas Grotesk Text Pro" panose="020B0504020202020204" pitchFamily="34" charset="0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292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UI Pause</a:t>
              </a:r>
              <a:endParaRPr lang="da-DK" b="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0257C1-EB98-5671-E5FD-02C9D7D836AC}"/>
              </a:ext>
            </a:extLst>
          </p:cNvPr>
          <p:cNvGrpSpPr/>
          <p:nvPr/>
        </p:nvGrpSpPr>
        <p:grpSpPr>
          <a:xfrm>
            <a:off x="227583" y="3724887"/>
            <a:ext cx="3200400" cy="3020470"/>
            <a:chOff x="4249039" y="439114"/>
            <a:chExt cx="3200400" cy="3020470"/>
          </a:xfrm>
        </p:grpSpPr>
        <p:pic>
          <p:nvPicPr>
            <p:cNvPr id="18" name="Picture 17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48491A33-CC9E-6665-9E3A-C08DF601F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4" t="4764" r="15342" b="80880"/>
            <a:stretch/>
          </p:blipFill>
          <p:spPr>
            <a:xfrm>
              <a:off x="4249039" y="799490"/>
              <a:ext cx="3200400" cy="567877"/>
            </a:xfrm>
            <a:prstGeom prst="rect">
              <a:avLst/>
            </a:prstGeom>
          </p:spPr>
        </p:pic>
        <p:pic>
          <p:nvPicPr>
            <p:cNvPr id="20" name="Picture 19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645B5A61-0971-9968-60AF-BAC74DAB1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2" t="39537" r="16326" b="5417"/>
            <a:stretch/>
          </p:blipFill>
          <p:spPr>
            <a:xfrm>
              <a:off x="4446822" y="1446633"/>
              <a:ext cx="2804834" cy="2012951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D1FDAD8C-98E8-48CD-9026-ABBD09A0E37C}"/>
                </a:ext>
              </a:extLst>
            </p:cNvPr>
            <p:cNvSpPr txBox="1">
              <a:spLocks/>
            </p:cNvSpPr>
            <p:nvPr/>
          </p:nvSpPr>
          <p:spPr>
            <a:xfrm>
              <a:off x="4712589" y="439114"/>
              <a:ext cx="2273300" cy="4048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30000"/>
                </a:lnSpc>
                <a:spcBef>
                  <a:spcPts val="1000"/>
                </a:spcBef>
                <a:buFont typeface="Neue Haas Grotesk Text Pro" panose="020B0504020202020204" pitchFamily="34" charset="0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292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Neue Haas Grotesk Text Pro" panose="020B0504020202020204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/>
                <a:t>UI Death</a:t>
              </a:r>
              <a:endParaRPr lang="da-DK" b="1" dirty="0"/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219F236-61F4-D419-3425-72DCA8EEA049}"/>
              </a:ext>
            </a:extLst>
          </p:cNvPr>
          <p:cNvSpPr txBox="1">
            <a:spLocks/>
          </p:cNvSpPr>
          <p:nvPr/>
        </p:nvSpPr>
        <p:spPr>
          <a:xfrm>
            <a:off x="9019673" y="135136"/>
            <a:ext cx="2273300" cy="404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Controls:</a:t>
            </a:r>
            <a:endParaRPr lang="da-DK" b="1" dirty="0"/>
          </a:p>
        </p:txBody>
      </p:sp>
      <p:pic>
        <p:nvPicPr>
          <p:cNvPr id="31" name="Picture 30" descr="A group of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A0606A42-5B70-2B1B-4481-DA40F7BAC1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4" r="69502"/>
          <a:stretch/>
        </p:blipFill>
        <p:spPr>
          <a:xfrm>
            <a:off x="8592299" y="485776"/>
            <a:ext cx="3152443" cy="262243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78B6D15-69B6-7799-2102-A27FA21F6428}"/>
              </a:ext>
            </a:extLst>
          </p:cNvPr>
          <p:cNvGrpSpPr/>
          <p:nvPr/>
        </p:nvGrpSpPr>
        <p:grpSpPr>
          <a:xfrm>
            <a:off x="9456778" y="3252402"/>
            <a:ext cx="1399090" cy="2922020"/>
            <a:chOff x="9397852" y="3583494"/>
            <a:chExt cx="1399090" cy="2922020"/>
          </a:xfrm>
        </p:grpSpPr>
        <p:pic>
          <p:nvPicPr>
            <p:cNvPr id="33" name="Picture 32" descr="A group of arrows pointing to different directions&#10;&#10;Description automatically generated">
              <a:extLst>
                <a:ext uri="{FF2B5EF4-FFF2-40B4-BE49-F238E27FC236}">
                  <a16:creationId xmlns:a16="http://schemas.microsoft.com/office/drawing/2014/main" id="{2A0F7F5C-D4FC-031D-682D-47BA08E6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65" t="5305"/>
            <a:stretch/>
          </p:blipFill>
          <p:spPr>
            <a:xfrm>
              <a:off x="9397852" y="3583494"/>
              <a:ext cx="1399090" cy="292202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B51631-DF95-A40F-7B9C-025ED45E6C87}"/>
                </a:ext>
              </a:extLst>
            </p:cNvPr>
            <p:cNvSpPr/>
            <p:nvPr/>
          </p:nvSpPr>
          <p:spPr>
            <a:xfrm>
              <a:off x="9485124" y="3998147"/>
              <a:ext cx="565150" cy="5778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Flowchart: Terminator 35">
              <a:extLst>
                <a:ext uri="{FF2B5EF4-FFF2-40B4-BE49-F238E27FC236}">
                  <a16:creationId xmlns:a16="http://schemas.microsoft.com/office/drawing/2014/main" id="{35F4EDB2-2DC1-FA14-373D-3068CAD2772E}"/>
                </a:ext>
              </a:extLst>
            </p:cNvPr>
            <p:cNvSpPr/>
            <p:nvPr/>
          </p:nvSpPr>
          <p:spPr>
            <a:xfrm>
              <a:off x="9547037" y="3871868"/>
              <a:ext cx="503237" cy="251007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Flowchart: Terminator 36">
              <a:extLst>
                <a:ext uri="{FF2B5EF4-FFF2-40B4-BE49-F238E27FC236}">
                  <a16:creationId xmlns:a16="http://schemas.microsoft.com/office/drawing/2014/main" id="{6AA541BD-3B26-0226-8436-89FC106971A6}"/>
                </a:ext>
              </a:extLst>
            </p:cNvPr>
            <p:cNvSpPr/>
            <p:nvPr/>
          </p:nvSpPr>
          <p:spPr>
            <a:xfrm>
              <a:off x="9785161" y="3709773"/>
              <a:ext cx="288925" cy="251007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Flowchart: Terminator 37">
              <a:extLst>
                <a:ext uri="{FF2B5EF4-FFF2-40B4-BE49-F238E27FC236}">
                  <a16:creationId xmlns:a16="http://schemas.microsoft.com/office/drawing/2014/main" id="{1FFB1A0F-7E85-CE51-56A6-A1B92BA4B230}"/>
                </a:ext>
              </a:extLst>
            </p:cNvPr>
            <p:cNvSpPr/>
            <p:nvPr/>
          </p:nvSpPr>
          <p:spPr>
            <a:xfrm>
              <a:off x="9606568" y="3774138"/>
              <a:ext cx="235744" cy="127651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4B26F4-0333-BE03-563D-C597EC87FC1B}"/>
              </a:ext>
            </a:extLst>
          </p:cNvPr>
          <p:cNvCxnSpPr/>
          <p:nvPr/>
        </p:nvCxnSpPr>
        <p:spPr>
          <a:xfrm>
            <a:off x="7934325" y="166688"/>
            <a:ext cx="0" cy="657866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C6265F0-B2F2-47EA-36B7-71CAB3643E6A}"/>
              </a:ext>
            </a:extLst>
          </p:cNvPr>
          <p:cNvCxnSpPr>
            <a:cxnSpLocks/>
          </p:cNvCxnSpPr>
          <p:nvPr/>
        </p:nvCxnSpPr>
        <p:spPr>
          <a:xfrm flipH="1">
            <a:off x="3886200" y="3193553"/>
            <a:ext cx="404812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DE28E6-8CE9-265D-2962-2401ABF35F79}"/>
              </a:ext>
            </a:extLst>
          </p:cNvPr>
          <p:cNvCxnSpPr>
            <a:cxnSpLocks/>
          </p:cNvCxnSpPr>
          <p:nvPr/>
        </p:nvCxnSpPr>
        <p:spPr>
          <a:xfrm flipH="1">
            <a:off x="-161925" y="3668695"/>
            <a:ext cx="404812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224F413-0CC2-9ED9-5AD0-1027AFF1E03C}"/>
              </a:ext>
            </a:extLst>
          </p:cNvPr>
          <p:cNvCxnSpPr>
            <a:cxnSpLocks/>
          </p:cNvCxnSpPr>
          <p:nvPr/>
        </p:nvCxnSpPr>
        <p:spPr>
          <a:xfrm>
            <a:off x="10967727" y="4732406"/>
            <a:ext cx="56704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9720A1-4326-0518-997F-90BC22A41F00}"/>
              </a:ext>
            </a:extLst>
          </p:cNvPr>
          <p:cNvCxnSpPr>
            <a:cxnSpLocks/>
          </p:cNvCxnSpPr>
          <p:nvPr/>
        </p:nvCxnSpPr>
        <p:spPr>
          <a:xfrm rot="5400000">
            <a:off x="9884997" y="6286500"/>
            <a:ext cx="56704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E72FED-426A-F4A8-DFF8-25B4A5D7F704}"/>
              </a:ext>
            </a:extLst>
          </p:cNvPr>
          <p:cNvCxnSpPr>
            <a:cxnSpLocks/>
          </p:cNvCxnSpPr>
          <p:nvPr/>
        </p:nvCxnSpPr>
        <p:spPr>
          <a:xfrm rot="10800000">
            <a:off x="8801938" y="4732406"/>
            <a:ext cx="56704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50526F-3503-7635-A0A1-E5E859EFFE58}"/>
              </a:ext>
            </a:extLst>
          </p:cNvPr>
          <p:cNvCxnSpPr>
            <a:cxnSpLocks/>
          </p:cNvCxnSpPr>
          <p:nvPr/>
        </p:nvCxnSpPr>
        <p:spPr>
          <a:xfrm rot="16200000">
            <a:off x="9872799" y="2987206"/>
            <a:ext cx="56704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F0BF74-B2CA-7AE8-46DF-AC5C01CEC602}"/>
              </a:ext>
            </a:extLst>
          </p:cNvPr>
          <p:cNvCxnSpPr>
            <a:cxnSpLocks/>
          </p:cNvCxnSpPr>
          <p:nvPr/>
        </p:nvCxnSpPr>
        <p:spPr>
          <a:xfrm>
            <a:off x="740569" y="1185862"/>
            <a:ext cx="2926556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13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AE3D-00CF-2D18-5168-AFDFA0A4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5775"/>
            <a:ext cx="2047875" cy="65722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Scripts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ADDDD-8E2A-13B3-B5E1-F2090A31A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3829"/>
            <a:ext cx="6096000" cy="809623"/>
          </a:xfrm>
        </p:spPr>
        <p:txBody>
          <a:bodyPr/>
          <a:lstStyle/>
          <a:p>
            <a:r>
              <a:rPr lang="en-US" b="1" dirty="0" err="1"/>
              <a:t>CameraMove</a:t>
            </a:r>
            <a:endParaRPr lang="en-US" dirty="0"/>
          </a:p>
          <a:p>
            <a:pPr lvl="1"/>
            <a:r>
              <a:rPr lang="da-DK" sz="1200" dirty="0"/>
              <a:t>Makes sure camera is stuck on head position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306006-58B6-55AF-3990-3D41FE8FB162}"/>
              </a:ext>
            </a:extLst>
          </p:cNvPr>
          <p:cNvSpPr txBox="1">
            <a:spLocks/>
          </p:cNvSpPr>
          <p:nvPr/>
        </p:nvSpPr>
        <p:spPr>
          <a:xfrm>
            <a:off x="0" y="2133454"/>
            <a:ext cx="6096000" cy="1600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GameManager</a:t>
            </a:r>
            <a:endParaRPr lang="en-US" dirty="0"/>
          </a:p>
          <a:p>
            <a:pPr lvl="1"/>
            <a:r>
              <a:rPr lang="da-DK" sz="1200" dirty="0"/>
              <a:t>Contains the array of level pieces that will be used to randomly spawn ahead of the player</a:t>
            </a:r>
          </a:p>
          <a:p>
            <a:pPr lvl="1"/>
            <a:r>
              <a:rPr lang="da-DK" sz="1200" dirty="0"/>
              <a:t> Contains method used by ”TriggerExit” to spawn new level piece </a:t>
            </a:r>
          </a:p>
          <a:p>
            <a:pPr lvl="1"/>
            <a:r>
              <a:rPr lang="da-DK" sz="1200" dirty="0"/>
              <a:t>Contains amount of level pieces spawned and deletes old pieces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2C382D-05FC-5368-D3E2-CF15FFAA7081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10B2EE-B625-2B2D-0369-2A89D245A004}"/>
              </a:ext>
            </a:extLst>
          </p:cNvPr>
          <p:cNvCxnSpPr>
            <a:cxnSpLocks/>
          </p:cNvCxnSpPr>
          <p:nvPr/>
        </p:nvCxnSpPr>
        <p:spPr>
          <a:xfrm>
            <a:off x="740569" y="1185862"/>
            <a:ext cx="1248251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56C55-E0CD-A186-81EB-B4248BD9BCC8}"/>
              </a:ext>
            </a:extLst>
          </p:cNvPr>
          <p:cNvSpPr txBox="1">
            <a:spLocks/>
          </p:cNvSpPr>
          <p:nvPr/>
        </p:nvSpPr>
        <p:spPr>
          <a:xfrm>
            <a:off x="0" y="3738489"/>
            <a:ext cx="6096000" cy="193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Grappling</a:t>
            </a:r>
          </a:p>
          <a:p>
            <a:pPr lvl="1"/>
            <a:r>
              <a:rPr lang="da-DK" sz="1200" dirty="0"/>
              <a:t>Contains necessary methods to produce the spring joint that connects to a grapple-able object</a:t>
            </a:r>
          </a:p>
          <a:p>
            <a:pPr lvl="1"/>
            <a:r>
              <a:rPr lang="da-DK" sz="1200" dirty="0"/>
              <a:t>Has extra grapple pull to allow player to gain speed</a:t>
            </a:r>
          </a:p>
          <a:p>
            <a:pPr lvl="1"/>
            <a:r>
              <a:rPr lang="da-DK" sz="1200" dirty="0"/>
              <a:t>Makes sure that the rope being rendered does not start from main camera, but from the tip of the game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4AC975-D89D-90C0-44B4-608E0C5CE69C}"/>
              </a:ext>
            </a:extLst>
          </p:cNvPr>
          <p:cNvSpPr txBox="1">
            <a:spLocks/>
          </p:cNvSpPr>
          <p:nvPr/>
        </p:nvSpPr>
        <p:spPr>
          <a:xfrm>
            <a:off x="6096000" y="-9526"/>
            <a:ext cx="6096000" cy="22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MovementScript</a:t>
            </a:r>
            <a:endParaRPr lang="en-US" dirty="0"/>
          </a:p>
          <a:p>
            <a:pPr lvl="1"/>
            <a:r>
              <a:rPr lang="da-DK" sz="1200" dirty="0"/>
              <a:t>Contains everything for moving, as well as air multipliers to limit movement, making the player have to sort of skillfully use the grapple </a:t>
            </a:r>
          </a:p>
          <a:p>
            <a:pPr lvl="1"/>
            <a:r>
              <a:rPr lang="da-DK" sz="1200" dirty="0"/>
              <a:t>Has control of all the UI’s, where it also stores the speed and score that gets updated on the Status UI</a:t>
            </a:r>
          </a:p>
          <a:p>
            <a:pPr lvl="1"/>
            <a:r>
              <a:rPr lang="da-DK" sz="1200" dirty="0"/>
              <a:t>Controls the FOV of the camera depending on the speed </a:t>
            </a:r>
          </a:p>
          <a:p>
            <a:pPr lvl="1"/>
            <a:r>
              <a:rPr lang="da-DK" sz="1200" dirty="0"/>
              <a:t>Controls the players ability to look around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094FD6-5605-47ED-D154-D1EB787C5DFA}"/>
              </a:ext>
            </a:extLst>
          </p:cNvPr>
          <p:cNvSpPr txBox="1">
            <a:spLocks/>
          </p:cNvSpPr>
          <p:nvPr/>
        </p:nvSpPr>
        <p:spPr>
          <a:xfrm>
            <a:off x="6096000" y="2247900"/>
            <a:ext cx="60960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RandomHeight</a:t>
            </a:r>
            <a:endParaRPr lang="en-US" dirty="0"/>
          </a:p>
          <a:p>
            <a:pPr lvl="1"/>
            <a:r>
              <a:rPr lang="da-DK" sz="1200" dirty="0"/>
              <a:t>Is put on the building prefabs and scales their heights randomly so as to give the feel that there is more variation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3B43AB-9B33-20E1-4288-9A7D8E5EEA97}"/>
              </a:ext>
            </a:extLst>
          </p:cNvPr>
          <p:cNvSpPr txBox="1">
            <a:spLocks/>
          </p:cNvSpPr>
          <p:nvPr/>
        </p:nvSpPr>
        <p:spPr>
          <a:xfrm>
            <a:off x="6096000" y="3238501"/>
            <a:ext cx="6096000" cy="8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RotateGrapple</a:t>
            </a:r>
            <a:endParaRPr lang="en-US" dirty="0"/>
          </a:p>
          <a:p>
            <a:pPr lvl="1"/>
            <a:r>
              <a:rPr lang="da-DK" sz="1200" dirty="0"/>
              <a:t>Controls the rotation of the grapple so the tip faces the joint its hooked to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438198-61E2-1533-5F5D-9F0373261A72}"/>
              </a:ext>
            </a:extLst>
          </p:cNvPr>
          <p:cNvSpPr txBox="1">
            <a:spLocks/>
          </p:cNvSpPr>
          <p:nvPr/>
        </p:nvSpPr>
        <p:spPr>
          <a:xfrm>
            <a:off x="6096000" y="4038600"/>
            <a:ext cx="6096000" cy="1266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TriggerExit</a:t>
            </a:r>
            <a:endParaRPr lang="en-US" b="1" dirty="0"/>
          </a:p>
          <a:p>
            <a:pPr lvl="1"/>
            <a:r>
              <a:rPr lang="da-DK" sz="1200" dirty="0"/>
              <a:t>Set on an invisible trigger that is on every prefabs center</a:t>
            </a:r>
          </a:p>
          <a:p>
            <a:pPr lvl="1"/>
            <a:r>
              <a:rPr lang="da-DK" sz="1200" dirty="0"/>
              <a:t>This controls when to let the MovementScript know that it should add onto the score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D7AD4C-DE85-E729-ABC8-0DAE9E76E13F}"/>
              </a:ext>
            </a:extLst>
          </p:cNvPr>
          <p:cNvSpPr txBox="1">
            <a:spLocks/>
          </p:cNvSpPr>
          <p:nvPr/>
        </p:nvSpPr>
        <p:spPr>
          <a:xfrm>
            <a:off x="6096000" y="5305425"/>
            <a:ext cx="6096000" cy="111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WaveMove</a:t>
            </a:r>
            <a:endParaRPr lang="en-US" b="1" dirty="0"/>
          </a:p>
          <a:p>
            <a:pPr lvl="1"/>
            <a:r>
              <a:rPr lang="da-DK" sz="1200" dirty="0"/>
              <a:t>Tells the wave how fast it can move along with how fast it accelerates</a:t>
            </a:r>
          </a:p>
          <a:p>
            <a:pPr lvl="1"/>
            <a:r>
              <a:rPr lang="da-DK" sz="1200" dirty="0"/>
              <a:t>Also says to kill player if it collides with the player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E64180-2EDC-E705-E532-2DA1D588DF04}"/>
              </a:ext>
            </a:extLst>
          </p:cNvPr>
          <p:cNvSpPr/>
          <p:nvPr/>
        </p:nvSpPr>
        <p:spPr>
          <a:xfrm>
            <a:off x="8396288" y="133350"/>
            <a:ext cx="195262" cy="1952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B21AD9-725B-99C8-26B4-DFC2C7DD5953}"/>
              </a:ext>
            </a:extLst>
          </p:cNvPr>
          <p:cNvSpPr/>
          <p:nvPr/>
        </p:nvSpPr>
        <p:spPr>
          <a:xfrm>
            <a:off x="7729538" y="4167190"/>
            <a:ext cx="195262" cy="1952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5955F92-6DDD-EB6B-CB39-8C281221DA4E}"/>
              </a:ext>
            </a:extLst>
          </p:cNvPr>
          <p:cNvSpPr txBox="1">
            <a:spLocks/>
          </p:cNvSpPr>
          <p:nvPr/>
        </p:nvSpPr>
        <p:spPr>
          <a:xfrm>
            <a:off x="-8215" y="21325"/>
            <a:ext cx="3738562" cy="374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*Same color means they interact with one another*</a:t>
            </a:r>
            <a:endParaRPr lang="da-DK" sz="1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60C55F-335D-EB90-61C0-71ABFBD0BE0E}"/>
              </a:ext>
            </a:extLst>
          </p:cNvPr>
          <p:cNvSpPr/>
          <p:nvPr/>
        </p:nvSpPr>
        <p:spPr>
          <a:xfrm>
            <a:off x="8034338" y="4167190"/>
            <a:ext cx="195262" cy="19526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2F77D6-1F91-FAF1-1F84-3A1F104AB26A}"/>
              </a:ext>
            </a:extLst>
          </p:cNvPr>
          <p:cNvSpPr/>
          <p:nvPr/>
        </p:nvSpPr>
        <p:spPr>
          <a:xfrm>
            <a:off x="2003108" y="2281093"/>
            <a:ext cx="195262" cy="19526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9C2AA2-5608-A2A6-F16D-AFABC7452868}"/>
              </a:ext>
            </a:extLst>
          </p:cNvPr>
          <p:cNvSpPr/>
          <p:nvPr/>
        </p:nvSpPr>
        <p:spPr>
          <a:xfrm>
            <a:off x="7729538" y="5476876"/>
            <a:ext cx="195262" cy="1952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1D0F8F-B4B1-B82C-FD2B-FDF345B63B5B}"/>
              </a:ext>
            </a:extLst>
          </p:cNvPr>
          <p:cNvSpPr/>
          <p:nvPr/>
        </p:nvSpPr>
        <p:spPr>
          <a:xfrm>
            <a:off x="8691563" y="133350"/>
            <a:ext cx="195262" cy="1952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777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D1B8-F371-327F-F554-4E856E7DF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952" y="0"/>
            <a:ext cx="9288096" cy="2956718"/>
          </a:xfrm>
        </p:spPr>
        <p:txBody>
          <a:bodyPr anchor="ctr"/>
          <a:lstStyle/>
          <a:p>
            <a:pPr algn="ctr"/>
            <a:r>
              <a:rPr lang="en-US" dirty="0"/>
              <a:t>DEMONSTRATION</a:t>
            </a:r>
            <a:endParaRPr lang="da-D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5EE187-3321-CE78-A0D9-740CAA601C46}"/>
              </a:ext>
            </a:extLst>
          </p:cNvPr>
          <p:cNvSpPr txBox="1">
            <a:spLocks/>
          </p:cNvSpPr>
          <p:nvPr/>
        </p:nvSpPr>
        <p:spPr>
          <a:xfrm>
            <a:off x="1451952" y="3901283"/>
            <a:ext cx="9288096" cy="2956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Video</a:t>
            </a:r>
            <a:endParaRPr lang="da-DK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8D77AA-671D-1E88-F120-168653CD3B00}"/>
              </a:ext>
            </a:extLst>
          </p:cNvPr>
          <p:cNvSpPr txBox="1">
            <a:spLocks/>
          </p:cNvSpPr>
          <p:nvPr/>
        </p:nvSpPr>
        <p:spPr>
          <a:xfrm>
            <a:off x="5783751" y="2956717"/>
            <a:ext cx="624498" cy="944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/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5034296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386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Neue Haas Grotesk Text Pro</vt:lpstr>
      <vt:lpstr>BjornVTI</vt:lpstr>
      <vt:lpstr>Budget Spiderman</vt:lpstr>
      <vt:lpstr>Idea</vt:lpstr>
      <vt:lpstr>Features</vt:lpstr>
      <vt:lpstr>GUI &amp; Controls</vt:lpstr>
      <vt:lpstr>Scripts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Budget Spiderman</dc:title>
  <dc:creator>christian petersen</dc:creator>
  <cp:lastModifiedBy>christian petersen</cp:lastModifiedBy>
  <cp:revision>4</cp:revision>
  <dcterms:created xsi:type="dcterms:W3CDTF">2023-11-28T17:00:33Z</dcterms:created>
  <dcterms:modified xsi:type="dcterms:W3CDTF">2023-11-28T21:33:15Z</dcterms:modified>
</cp:coreProperties>
</file>